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9" r:id="rId4"/>
    <p:sldId id="257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4713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ED46EDEC-0522-4F71-A35F-0167A24592C0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C77179D-F595-428C-9987-A33C58834C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2C337-C2AE-44F8-A4A7-4F87CB333540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4C01-68C7-40C2-AAC9-08D5B2025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72750-EA06-4309-9D33-0A2D2998813D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DFE13-7088-464E-8C79-981596DA01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5B5B3-1E04-4DE8-842D-DA190EB0FDB0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F1A40-F642-4814-AC07-6B589D19B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B7D15-61AC-483E-9993-185ECDD0F7EC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DEC66-BC91-467F-A5CB-CA2A94A0C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2706-B856-4154-95D6-EA30F6DFFF9D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E4599-1121-4A20-8061-BDEBDDCF5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A409A-E9E1-4AD8-8D61-20ED9C84F5FF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1FB0B78B-9FC1-4CB4-9EBD-D6190592A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D4427-AB87-427D-BF58-395C3D4C46FC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BB001-0568-46DE-97F6-29835B1DAF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93E61-F071-4D00-AFB2-50D4994A6BFA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AA617-B6BA-476B-AC68-C24D31DA2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E175E96-B7FA-4B52-BBEB-B47C62AD9C04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477B1BE0-13EC-44B2-B9D6-C0557DEF7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39CAA389-8D24-420E-BE44-7A3358532248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DA68373D-202C-4186-8A60-5F990F2E5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DB0BA4-DAC7-471C-BACA-76EEB76C03F1}" type="datetimeFigureOut">
              <a:rPr lang="ru-RU"/>
              <a:pPr>
                <a:defRPr/>
              </a:pPr>
              <a:t>27.02.2015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4B0413-8E2A-4366-9B67-21CB1940A7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1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99F166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ABDE91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4719753"/>
          </a:xfrm>
        </p:spPr>
        <p:txBody>
          <a:bodyPr>
            <a:noAutofit/>
          </a:bodyPr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Использование индивидуализированных способов взаимодействия  с детьми, имеющими личностные особенности, в условиях общеобразовательной школы </a:t>
            </a:r>
            <a:br>
              <a:rPr lang="ru-RU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                      </a:t>
            </a:r>
            <a:r>
              <a:rPr lang="ru-RU" sz="2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Крылова Инна Владимировна,</a:t>
            </a:r>
            <a:br>
              <a:rPr lang="ru-RU" sz="2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                         педагог-психолог ГБОУ ЦДК СПб</a:t>
            </a:r>
            <a:endParaRPr lang="ru-RU" sz="28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Дети с СДВГ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72000"/>
          </a:xfrm>
        </p:spPr>
        <p:txBody>
          <a:bodyPr/>
          <a:lstStyle/>
          <a:p>
            <a:r>
              <a:rPr lang="ru-RU" smtClean="0"/>
              <a:t>Активность и возбудимость ребенка превышает норму</a:t>
            </a:r>
          </a:p>
          <a:p>
            <a:r>
              <a:rPr lang="ru-RU" smtClean="0"/>
              <a:t>Трудности концентрации внимания </a:t>
            </a:r>
          </a:p>
          <a:p>
            <a:r>
              <a:rPr lang="ru-RU" smtClean="0"/>
              <a:t>Плохо управляемая импульсивность</a:t>
            </a:r>
          </a:p>
        </p:txBody>
      </p:sp>
      <p:pic>
        <p:nvPicPr>
          <p:cNvPr id="5" name="Рисунок 4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005064"/>
            <a:ext cx="3895314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08012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Важно: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949280"/>
          </a:xfrm>
        </p:spPr>
        <p:txBody>
          <a:bodyPr/>
          <a:lstStyle/>
          <a:p>
            <a:r>
              <a:rPr lang="ru-RU" sz="2800" dirty="0" smtClean="0"/>
              <a:t>Использовать двигательную активность</a:t>
            </a:r>
          </a:p>
          <a:p>
            <a:r>
              <a:rPr lang="ru-RU" sz="2800" dirty="0" smtClean="0"/>
              <a:t>Усиление волевых качеств</a:t>
            </a:r>
          </a:p>
          <a:p>
            <a:r>
              <a:rPr lang="ru-RU" sz="2800" dirty="0" smtClean="0"/>
              <a:t>Вербальные замечания заменять тактильным контактом</a:t>
            </a:r>
          </a:p>
          <a:p>
            <a:r>
              <a:rPr lang="ru-RU" sz="2800" dirty="0" smtClean="0"/>
              <a:t>Смена видов деятельности</a:t>
            </a:r>
          </a:p>
          <a:p>
            <a:r>
              <a:rPr lang="ru-RU" sz="2800" dirty="0" smtClean="0"/>
              <a:t>Краткие и последовательные инструкции</a:t>
            </a:r>
          </a:p>
          <a:p>
            <a:r>
              <a:rPr lang="ru-RU" sz="2800" dirty="0" smtClean="0"/>
              <a:t>Соблюдение принципа «здесь и сейчас»</a:t>
            </a:r>
          </a:p>
          <a:p>
            <a:r>
              <a:rPr lang="ru-RU" sz="2800" dirty="0" smtClean="0"/>
              <a:t>Акцентирование внимания на положительных результатах в учебной деятельности и поведении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Дети с расстройствами аутистического спектра (РАС)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Содержимое 5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dirty="0" smtClean="0"/>
              <a:t>Проблемы с обработкой сенсорной информации</a:t>
            </a:r>
          </a:p>
          <a:p>
            <a:r>
              <a:rPr lang="ru-RU" dirty="0" smtClean="0"/>
              <a:t>Нарушения и задержка речи</a:t>
            </a:r>
          </a:p>
          <a:p>
            <a:r>
              <a:rPr lang="ru-RU" dirty="0" smtClean="0"/>
              <a:t>Отсутствие навыков для социального взаимодействия </a:t>
            </a:r>
            <a:endParaRPr lang="ru-RU" dirty="0"/>
          </a:p>
          <a:p>
            <a:r>
              <a:rPr lang="ru-RU" dirty="0" smtClean="0"/>
              <a:t>Личностное своеобразие ребёнка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Важно: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72000"/>
          </a:xfrm>
        </p:spPr>
        <p:txBody>
          <a:bodyPr/>
          <a:lstStyle/>
          <a:p>
            <a:r>
              <a:rPr lang="ru-RU" sz="2400" dirty="0" smtClean="0"/>
              <a:t>Использование простых вербальных инструкций (исключить: метафоры, сарказм, идиомы и т. п.)</a:t>
            </a:r>
          </a:p>
          <a:p>
            <a:r>
              <a:rPr lang="ru-RU" sz="2400" dirty="0" smtClean="0"/>
              <a:t>Четкая последовательность действий в инструкциях</a:t>
            </a:r>
          </a:p>
          <a:p>
            <a:r>
              <a:rPr lang="ru-RU" sz="2400" dirty="0" smtClean="0"/>
              <a:t>Визуальные подсказки</a:t>
            </a:r>
          </a:p>
          <a:p>
            <a:r>
              <a:rPr lang="ru-RU" sz="2400" dirty="0" smtClean="0"/>
              <a:t>Использование предметов для </a:t>
            </a:r>
            <a:r>
              <a:rPr lang="ru-RU" sz="2400" dirty="0" err="1" smtClean="0"/>
              <a:t>мультимодальной</a:t>
            </a:r>
            <a:r>
              <a:rPr lang="ru-RU" sz="2400" dirty="0" smtClean="0"/>
              <a:t> сенсорной стимуляции </a:t>
            </a:r>
          </a:p>
          <a:p>
            <a:r>
              <a:rPr lang="ru-RU" sz="2400" dirty="0" smtClean="0"/>
              <a:t>Наличие места для отдыха</a:t>
            </a:r>
          </a:p>
          <a:p>
            <a:r>
              <a:rPr lang="ru-RU" sz="2400" dirty="0" smtClean="0"/>
              <a:t>Использование «сильных» сторон ребёнка</a:t>
            </a:r>
          </a:p>
          <a:p>
            <a:r>
              <a:rPr lang="ru-RU" sz="2400" dirty="0" smtClean="0"/>
              <a:t>Обучение «правильным» реакциям в социальных моментах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788364"/>
              </p:ext>
            </p:extLst>
          </p:nvPr>
        </p:nvGraphicFramePr>
        <p:xfrm>
          <a:off x="107504" y="-27384"/>
          <a:ext cx="8928993" cy="6945553"/>
        </p:xfrm>
        <a:graphic>
          <a:graphicData uri="http://schemas.openxmlformats.org/drawingml/2006/table">
            <a:tbl>
              <a:tblPr firstRow="1" firstCol="1" bandRow="1"/>
              <a:tblGrid>
                <a:gridCol w="2952329"/>
                <a:gridCol w="2232248"/>
                <a:gridCol w="3744416"/>
              </a:tblGrid>
              <a:tr h="466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Что </a:t>
                      </a:r>
                      <a:r>
                        <a:rPr lang="ru-RU" sz="1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 видите		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Это не…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Это может быть...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Неорганизованность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Забывчивость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Витание в облаках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Лень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Нежелание что-либо делать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Манипуляция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Нежелание слушаться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Непонимание чужих ожиданий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Реакция на стресс или новую ситуацию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Попытки отрегулировать сенсорную систему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Повышенная тревожность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Сопротивление переменам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Предпочтение однообразия/ рутины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Повторяющиеся действия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Расстройство в ответ на перемены	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Упрямство/попытка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взять верх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Отказ от сотрудничества  </a:t>
                      </a:r>
                      <a:endParaRPr lang="ru-RU" sz="16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Ригидность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Попытка сохранить предсказуемость и порядок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Неуверенность в том, как выполнить указания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●Неспособность посмотреть на ситуацию со стороны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Импульсивность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Мешающее поведение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Инструкции не выполняются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Эгоизм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Нежелание слушаться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Провокации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Желание быть в центре внимания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Задержка в обработке информации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Трудности в понимании общих и абстрактных понятий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8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Не смотрит в глаза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Избегает определенных звуков/ощущения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Нюхает различные предметы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Трогает посторонние предметы /вращает их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Нежелание слушаться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Плохое поведение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Сенсорные проблемы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Крайняя звуковая, обонятельная или зрительная чувствительность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● Сенсорные/телесные сигналы не обрабатываются нормально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Кинофильмы по теме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Тэмпл</a:t>
            </a:r>
            <a:r>
              <a:rPr lang="ru-RU" dirty="0"/>
              <a:t> </a:t>
            </a:r>
            <a:r>
              <a:rPr lang="ru-RU" dirty="0" err="1"/>
              <a:t>Грандин</a:t>
            </a:r>
            <a:r>
              <a:rPr lang="ru-RU" dirty="0"/>
              <a:t>» 			</a:t>
            </a:r>
            <a:r>
              <a:rPr lang="ru-RU" sz="1400" dirty="0"/>
              <a:t>2009г. Австралия</a:t>
            </a:r>
          </a:p>
          <a:p>
            <a:r>
              <a:rPr lang="ru-RU" dirty="0"/>
              <a:t>«Мэри и Макс» 				</a:t>
            </a:r>
            <a:r>
              <a:rPr lang="ru-RU" sz="1400" dirty="0"/>
              <a:t>2012г. США</a:t>
            </a:r>
          </a:p>
          <a:p>
            <a:r>
              <a:rPr lang="ru-RU" dirty="0"/>
              <a:t>«Антон тут рядом» 			</a:t>
            </a:r>
            <a:r>
              <a:rPr lang="ru-RU" sz="1400" dirty="0"/>
              <a:t>2007г. Россия</a:t>
            </a:r>
          </a:p>
          <a:p>
            <a:r>
              <a:rPr lang="ru-RU" dirty="0"/>
              <a:t>«Звёздочки на земле» 		</a:t>
            </a:r>
            <a:r>
              <a:rPr lang="ru-RU" sz="1400" dirty="0"/>
              <a:t>2010г. Индия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97</TotalTime>
  <Words>309</Words>
  <Application>Microsoft Office PowerPoint</Application>
  <PresentationFormat>Экран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          Использование индивидуализированных способов взаимодействия  с детьми, имеющими личностные особенности, в условиях общеобразовательной школы                          Крылова Инна Владимировна,                           педагог-психолог ГБОУ ЦДК СПб</vt:lpstr>
      <vt:lpstr>Дети с СДВГ</vt:lpstr>
      <vt:lpstr>Важно:</vt:lpstr>
      <vt:lpstr>Дети с расстройствами аутистического спектра (РАС)</vt:lpstr>
      <vt:lpstr>Важно:</vt:lpstr>
      <vt:lpstr>Презентация PowerPoint</vt:lpstr>
      <vt:lpstr>Кинофильмы по теме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Иннок</dc:creator>
  <cp:lastModifiedBy>admin</cp:lastModifiedBy>
  <cp:revision>13</cp:revision>
  <dcterms:created xsi:type="dcterms:W3CDTF">2015-02-18T19:28:25Z</dcterms:created>
  <dcterms:modified xsi:type="dcterms:W3CDTF">2015-02-27T08:08:33Z</dcterms:modified>
</cp:coreProperties>
</file>