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57" r:id="rId5"/>
    <p:sldId id="259" r:id="rId6"/>
    <p:sldId id="258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B67E6BF-DEAB-4665-A085-2D8EA625755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3552994E-E982-403D-850A-A76AE359B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Направления работы ЦПМПК СПб по социальной реабилитации детей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80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3128392"/>
          </a:xfrm>
        </p:spPr>
        <p:txBody>
          <a:bodyPr>
            <a:noAutofit/>
          </a:bodyPr>
          <a:lstStyle/>
          <a:p>
            <a:r>
              <a:rPr lang="ru-RU" sz="2400" b="1" dirty="0"/>
              <a:t>В системе ГБОУ ЦДК </a:t>
            </a:r>
            <a:r>
              <a:rPr lang="ru-RU" sz="2400" dirty="0"/>
              <a:t>действует </a:t>
            </a:r>
            <a:r>
              <a:rPr lang="ru-RU" sz="2400" b="1" dirty="0">
                <a:solidFill>
                  <a:srgbClr val="FF0000"/>
                </a:solidFill>
              </a:rPr>
              <a:t>Центральная психолого-медико-педагогическая комиссия Санкт-Петербурга. </a:t>
            </a:r>
            <a:r>
              <a:rPr lang="ru-RU" sz="2400" dirty="0"/>
              <a:t>Деятельность ЦПМП Комиссии направлена на разработку коллегиального психолого-медико-педагогического заключения по результатам медицинского, психологического и педагогического обследований ребенка в учреждении и разработку индивидуально-ориентированных рекомендаций.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IMG_499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14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libri"/>
                <a:ea typeface="Calibri"/>
                <a:cs typeface="Times New Roman"/>
              </a:rPr>
              <a:t>Основные направления деятельности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r>
              <a:rPr lang="ru-RU" dirty="0" smtClean="0">
                <a:latin typeface="Calibri"/>
                <a:ea typeface="Calibri"/>
                <a:cs typeface="Times New Roman"/>
              </a:rPr>
              <a:t>ЦПМПК </a:t>
            </a:r>
            <a:r>
              <a:rPr lang="ru-RU" dirty="0">
                <a:latin typeface="Calibri"/>
                <a:ea typeface="Calibri"/>
                <a:cs typeface="Times New Roman"/>
              </a:rPr>
              <a:t>СПб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124744"/>
            <a:ext cx="8595360" cy="57332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а)  выработка коллегиального психолого-медико-педагогического заключения по результатам данных медицинского, психологического и педагогического обследований ребенка специалистами Образовательного учреждения о состоянии соматического и нервно-психического здоровья ребенка и подготовка индивидуально-ориентированных (дифференцированных) рекомендаций по определению вида образовательного учреждения/группы и образовательной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программы;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б) оказание консультативной помощи родителям (законным представителям) детей, работникам образовательных учреждений, учреждений социальной защиты населения, здравоохранения, другим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организациям;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в) оказание федеральным государственным учреждениям медико-социальной экспертизы содействия в составлении индивидуальной программы реабилитации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ребенка-инвалида (ИПР);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г) участие в организации информационно-просветительской работы с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населением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70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ДЕЯТЕЛЬНОСТИ рабочих групп ЦПМПК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по </a:t>
            </a:r>
            <a:r>
              <a:rPr lang="ru-RU" dirty="0" smtClean="0"/>
              <a:t>определению общеобразовательной программы и вида общеобразовательного учреждения для детей школьного возраста с ограниченными возможностями здоровья и (или) отклонениями в поведении (школьная);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по определению детей с ограниченными возможностями здоровья в </a:t>
            </a:r>
            <a:r>
              <a:rPr lang="ru-RU" dirty="0" smtClean="0">
                <a:solidFill>
                  <a:srgbClr val="FF0000"/>
                </a:solidFill>
              </a:rPr>
              <a:t>государственные стационарные учреждения социального обслуживания;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/>
              <a:t>по  определению детей с ограниченными возможностями здоровья в группы компенсирующей и комбинированной  направленности образовательных учреждений, реализующих основную общеобразовательную программу  дошкольного образования (дошкольная);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по переводу детей дошкольного возраста из домов ребенка в дошкольные образовательные учреждения для детей-сирот и детей, оставшихся без попечения родителей, и в учреждения социальной защиты населения (дети из СПНДР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dirty="0" smtClean="0"/>
              <a:t>по выдаче рекомендаций на дополнительные организационно-технологические условия проведения государственной (итоговой) аттестации в форме ЕГЭ и ОГЭ; 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606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Sveta\Pictures\ГБОУ ЦДК\ГБОУ ЦДК 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967294" cy="2791619"/>
          </a:xfrm>
          <a:prstGeom prst="rect">
            <a:avLst/>
          </a:prstGeom>
          <a:noFill/>
        </p:spPr>
      </p:pic>
      <p:pic>
        <p:nvPicPr>
          <p:cNvPr id="5" name="Picture 3" descr="C:\Users\Sveta\Pictures\ГБОУ ЦДК\ГБОУ ЦДК 0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lum bright="9000"/>
          </a:blip>
          <a:srcRect/>
          <a:stretch>
            <a:fillRect/>
          </a:stretch>
        </p:blipFill>
        <p:spPr bwMode="auto">
          <a:xfrm>
            <a:off x="3491880" y="3645024"/>
            <a:ext cx="5193695" cy="2917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216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Адаптированная образовательная программа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908720"/>
            <a:ext cx="8595360" cy="583264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Calibri"/>
                <a:ea typeface="Calibri"/>
                <a:cs typeface="Times New Roman"/>
              </a:rPr>
              <a:t> 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Calibri"/>
                <a:ea typeface="Calibri"/>
                <a:cs typeface="Times New Roman"/>
              </a:rPr>
              <a:t>Адаптированные образовательные программы реализуются для следующих категорий обучающихся с ограниченными возможностями здоровья: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Calibri"/>
                <a:ea typeface="Calibri"/>
                <a:cs typeface="Times New Roman"/>
              </a:rPr>
              <a:t>слепых и слабовидящих обучающихся;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Calibri"/>
                <a:ea typeface="Calibri"/>
                <a:cs typeface="Times New Roman"/>
              </a:rPr>
              <a:t>обучающихся, имеющих нарушения опорно-двигательного аппарата;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Calibri"/>
                <a:ea typeface="Calibri"/>
                <a:cs typeface="Times New Roman"/>
              </a:rPr>
              <a:t>обучающихся, имеющих тяжелые нарушения речи;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Calibri"/>
                <a:ea typeface="Calibri"/>
                <a:cs typeface="Times New Roman"/>
              </a:rPr>
              <a:t>обучающихся с задержкой психического развития;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Calibri"/>
                <a:ea typeface="Calibri"/>
                <a:cs typeface="Times New Roman"/>
              </a:rPr>
              <a:t>обучающихся с умственной отсталостью;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3200" dirty="0">
                <a:latin typeface="Calibri"/>
                <a:ea typeface="Calibri"/>
                <a:cs typeface="Times New Roman"/>
              </a:rPr>
              <a:t>обучающихся с расстройством аутистического спектра; обучающихся со сложными дефектами.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188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Специальные условия получения образования для детей с ОВЗ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4429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использование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специальных образовательных программ и методов обучения и воспитания, 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специальных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учебников, учебных пособий и дидактических материалов, 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специальных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технических средств обучения коллективного и индивидуального пользования, 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предоставление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услуг ассистента (помощника), оказывающего обучающимся необходимую техническую помощь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проведение групповых и индивидуальных коррекционных занятий, 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Calibri"/>
                <a:ea typeface="Calibri"/>
                <a:cs typeface="Times New Roman"/>
              </a:rPr>
              <a:t>обеспечение 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798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24135"/>
          </a:xfrm>
        </p:spPr>
        <p:txBody>
          <a:bodyPr/>
          <a:lstStyle/>
          <a:p>
            <a:pPr algn="ctr"/>
            <a:r>
              <a:rPr lang="ru-RU" b="1" dirty="0" smtClean="0"/>
              <a:t>Взаимодействие ЦПМПК и ТПМПК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libri"/>
                <a:ea typeface="Calibri"/>
                <a:cs typeface="Times New Roman"/>
              </a:rPr>
              <a:t>координация и организационно-методическое обеспечение деятельности территориальных психолого-медико-педагогических комиссий (далее – ТПМПК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)</a:t>
            </a:r>
          </a:p>
          <a:p>
            <a:r>
              <a:rPr lang="ru-RU" sz="2800" dirty="0">
                <a:latin typeface="Calibri"/>
                <a:ea typeface="Calibri"/>
                <a:cs typeface="Times New Roman"/>
              </a:rPr>
              <a:t>проведение обследований детей с ограниченными возможностями здоровья по направлению ТПМПК, а также в случае обжалования родителями (законными представителями) детей заключения ТПМПК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r>
              <a:rPr lang="ru-RU" sz="2800" dirty="0" smtClean="0">
                <a:latin typeface="Calibri"/>
                <a:ea typeface="Calibri"/>
                <a:cs typeface="Times New Roman"/>
              </a:rPr>
              <a:t>Мониторинг сведений о детях, прошедших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ТПМПК комиссию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, а также видах выданных 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рекомендаций. </a:t>
            </a:r>
            <a:endParaRPr lang="ru-RU" sz="2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84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968152"/>
          </a:xfrm>
        </p:spPr>
        <p:txBody>
          <a:bodyPr>
            <a:normAutofit fontScale="90000"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ru-RU" sz="3100" b="1" spc="30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Профориентационная</a:t>
            </a:r>
            <a:r>
              <a:rPr lang="ru-RU" sz="3100" b="1" spc="3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100" b="1" spc="3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работа ГБОУ ЦДК </a:t>
            </a:r>
            <a:r>
              <a:rPr lang="ru-RU" sz="3100" b="1" spc="3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100" b="1" spc="3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3100" b="1" spc="3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с </a:t>
            </a:r>
            <a:r>
              <a:rPr lang="ru-RU" sz="3100" b="1" spc="3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детьми с ОВЗ</a:t>
            </a:r>
            <a:endParaRPr lang="ru-RU" sz="3100" b="1" spc="3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484784"/>
            <a:ext cx="8595360" cy="5112568"/>
          </a:xfrm>
        </p:spPr>
        <p:txBody>
          <a:bodyPr>
            <a:normAutofit fontScale="92500"/>
          </a:bodyPr>
          <a:lstStyle/>
          <a:p>
            <a:pPr indent="449580" algn="just" hangingPunct="0"/>
            <a:r>
              <a:rPr lang="x-none" sz="2800">
                <a:latin typeface="Calibri"/>
                <a:ea typeface="Calibri"/>
                <a:cs typeface="Times New Roman"/>
              </a:rPr>
              <a:t>профориентационная  работа среди выпускников 8-9 классов общеобразовательных и коррекционных </a:t>
            </a:r>
            <a:r>
              <a:rPr lang="x-none" sz="2800" smtClean="0">
                <a:latin typeface="Calibri"/>
                <a:ea typeface="Calibri"/>
                <a:cs typeface="Times New Roman"/>
              </a:rPr>
              <a:t>школ-интернатов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x-none" sz="2800" smtClean="0">
                <a:latin typeface="Calibri"/>
                <a:ea typeface="Calibri"/>
                <a:cs typeface="Times New Roman"/>
              </a:rPr>
              <a:t>проводи</a:t>
            </a:r>
            <a:r>
              <a:rPr lang="ru-RU" sz="2800" dirty="0" err="1" smtClean="0">
                <a:latin typeface="Calibri"/>
                <a:ea typeface="Calibri"/>
                <a:cs typeface="Times New Roman"/>
              </a:rPr>
              <a:t>тся</a:t>
            </a:r>
            <a:r>
              <a:rPr lang="x-none" sz="2800" smtClean="0">
                <a:latin typeface="Calibri"/>
                <a:ea typeface="Calibri"/>
                <a:cs typeface="Times New Roman"/>
              </a:rPr>
              <a:t> </a:t>
            </a:r>
            <a:r>
              <a:rPr lang="x-none" sz="2800">
                <a:latin typeface="Calibri"/>
                <a:ea typeface="Calibri"/>
                <a:cs typeface="Times New Roman"/>
              </a:rPr>
              <a:t>в два этапа</a:t>
            </a:r>
            <a:r>
              <a:rPr lang="x-none" sz="2800" smtClean="0">
                <a:latin typeface="Calibri"/>
                <a:ea typeface="Calibri"/>
                <a:cs typeface="Times New Roman"/>
              </a:rPr>
              <a:t>:</a:t>
            </a:r>
            <a:endParaRPr lang="ru-RU" sz="2800" dirty="0" smtClean="0">
              <a:latin typeface="Calibri"/>
              <a:ea typeface="Calibri"/>
              <a:cs typeface="Times New Roman"/>
            </a:endParaRPr>
          </a:p>
          <a:p>
            <a:pPr indent="449580" algn="just" hangingPunct="0"/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I   - диагностический: психологическое исследование, направленное на определение уровня развития познавательной сферы, личностных и характерологических особенностей, а также определение профессиональных интересов и наклонностей;</a:t>
            </a:r>
          </a:p>
          <a:p>
            <a:pPr marL="0" indent="0" algn="just">
              <a:buNone/>
            </a:pPr>
            <a:r>
              <a:rPr lang="ru-RU" sz="2800" dirty="0">
                <a:latin typeface="Calibri"/>
                <a:ea typeface="Calibri"/>
                <a:cs typeface="Times New Roman"/>
              </a:rPr>
              <a:t>II -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профориентационный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, представляющий собой проведение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профконсультации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с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профориентационной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 беседой и элементами </a:t>
            </a:r>
            <a:r>
              <a:rPr lang="ru-RU" sz="2800" dirty="0" err="1">
                <a:latin typeface="Calibri"/>
                <a:ea typeface="Calibri"/>
                <a:cs typeface="Times New Roman"/>
              </a:rPr>
              <a:t>психокоррекции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006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215</TotalTime>
  <Words>472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Soho</vt:lpstr>
      <vt:lpstr>Направления работы ЦПМПК СПб по социальной реабилитации детей с ОВЗ</vt:lpstr>
      <vt:lpstr>В системе ГБОУ ЦДК действует Центральная психолого-медико-педагогическая комиссия Санкт-Петербурга. Деятельность ЦПМП Комиссии направлена на разработку коллегиального психолого-медико-педагогического заключения по результатам медицинского, психологического и педагогического обследований ребенка в учреждении и разработку индивидуально-ориентированных рекомендаций. </vt:lpstr>
      <vt:lpstr>Основные направления деятельности  ЦПМПК СПб</vt:lpstr>
      <vt:lpstr>НАПРАВЛЕНИЯ ДЕЯТЕЛЬНОСТИ рабочих групп ЦПМПК</vt:lpstr>
      <vt:lpstr>Слайд 5</vt:lpstr>
      <vt:lpstr>Адаптированная образовательная программа</vt:lpstr>
      <vt:lpstr>Специальные условия получения образования для детей с ОВЗ</vt:lpstr>
      <vt:lpstr>Взаимодействие ЦПМПК и ТПМПК</vt:lpstr>
      <vt:lpstr>Профориентационная работа ГБОУ ЦДК  с детьми с ОВЗ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Направления работы ЦПМПК СПб по социальной реабилитации детей с ОВЗ</dc:title>
  <dc:creator>Sveta</dc:creator>
  <cp:lastModifiedBy>Sveta</cp:lastModifiedBy>
  <cp:revision>14</cp:revision>
  <dcterms:created xsi:type="dcterms:W3CDTF">2015-02-26T02:36:49Z</dcterms:created>
  <dcterms:modified xsi:type="dcterms:W3CDTF">2015-02-26T07:51:46Z</dcterms:modified>
</cp:coreProperties>
</file>