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63" r:id="rId3"/>
    <p:sldId id="260" r:id="rId4"/>
    <p:sldId id="258" r:id="rId5"/>
    <p:sldId id="267" r:id="rId6"/>
    <p:sldId id="268" r:id="rId7"/>
    <p:sldId id="269" r:id="rId8"/>
    <p:sldId id="270" r:id="rId9"/>
    <p:sldId id="278" r:id="rId10"/>
    <p:sldId id="277" r:id="rId11"/>
    <p:sldId id="275" r:id="rId12"/>
    <p:sldId id="273" r:id="rId13"/>
    <p:sldId id="274" r:id="rId14"/>
    <p:sldId id="272" r:id="rId15"/>
    <p:sldId id="264" r:id="rId16"/>
    <p:sldId id="265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DFF3F-A798-48A0-89F9-884290527F03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36F5E-FBED-4FB4-99CD-585FA6F27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918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36F5E-FBED-4FB4-99CD-585FA6F27081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779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F92C0E7-E2E6-44F8-BC10-EB3B8ABFFE96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B9E2A1A-8ED8-4758-B91F-60B2EA7C2BF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2C0E7-E2E6-44F8-BC10-EB3B8ABFFE96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9E2A1A-8ED8-4758-B91F-60B2EA7C2B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F92C0E7-E2E6-44F8-BC10-EB3B8ABFFE96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9E2A1A-8ED8-4758-B91F-60B2EA7C2B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2C0E7-E2E6-44F8-BC10-EB3B8ABFFE96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9E2A1A-8ED8-4758-B91F-60B2EA7C2B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F92C0E7-E2E6-44F8-BC10-EB3B8ABFFE96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B9E2A1A-8ED8-4758-B91F-60B2EA7C2BF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2C0E7-E2E6-44F8-BC10-EB3B8ABFFE96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9E2A1A-8ED8-4758-B91F-60B2EA7C2B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2C0E7-E2E6-44F8-BC10-EB3B8ABFFE96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9E2A1A-8ED8-4758-B91F-60B2EA7C2B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2C0E7-E2E6-44F8-BC10-EB3B8ABFFE96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9E2A1A-8ED8-4758-B91F-60B2EA7C2B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F92C0E7-E2E6-44F8-BC10-EB3B8ABFFE96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9E2A1A-8ED8-4758-B91F-60B2EA7C2B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2C0E7-E2E6-44F8-BC10-EB3B8ABFFE96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9E2A1A-8ED8-4758-B91F-60B2EA7C2B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92C0E7-E2E6-44F8-BC10-EB3B8ABFFE96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9E2A1A-8ED8-4758-B91F-60B2EA7C2BF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F92C0E7-E2E6-44F8-BC10-EB3B8ABFFE96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B9E2A1A-8ED8-4758-B91F-60B2EA7C2BF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festival.1september.ru/articles/506335/" TargetMode="External"/><Relationship Id="rId2" Type="http://schemas.openxmlformats.org/officeDocument/2006/relationships/hyperlink" Target="http://www.booksite.ru/fulltext/triz/triz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opreferat.znate.ru/docs/index-35412.html" TargetMode="External"/><Relationship Id="rId4" Type="http://schemas.openxmlformats.org/officeDocument/2006/relationships/hyperlink" Target="http://detsad-kitty.ru/metod/konsp/3764-zanyatiya-s-yelementami-triz-i-rtv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55776" y="533400"/>
            <a:ext cx="6480720" cy="2868168"/>
          </a:xfrm>
        </p:spPr>
        <p:txBody>
          <a:bodyPr/>
          <a:lstStyle/>
          <a:p>
            <a:r>
              <a:rPr lang="ru-RU" dirty="0" smtClean="0"/>
              <a:t>Методы и приемы коррекции речевых нарушений у детей с СДВГ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4077072"/>
            <a:ext cx="5114778" cy="100811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Безрукова С.А.</a:t>
            </a:r>
          </a:p>
          <a:p>
            <a:r>
              <a:rPr lang="ru-RU" dirty="0"/>
              <a:t>у</a:t>
            </a:r>
            <a:r>
              <a:rPr lang="ru-RU" dirty="0" smtClean="0"/>
              <a:t>читель-логопед, зам. </a:t>
            </a:r>
            <a:r>
              <a:rPr lang="ru-RU" dirty="0"/>
              <a:t>д</a:t>
            </a:r>
            <a:r>
              <a:rPr lang="ru-RU" dirty="0" smtClean="0"/>
              <a:t>иректора ГБОУ ЦДК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7231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pPr algn="ctr"/>
            <a:r>
              <a:rPr lang="ru-RU" dirty="0" err="1" smtClean="0"/>
              <a:t>Пятиэкранка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Sveta\Desktop\Рисунок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22158"/>
            <a:ext cx="6035040" cy="452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8679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7859216" cy="5835048"/>
          </a:xfrm>
        </p:spPr>
        <p:txBody>
          <a:bodyPr>
            <a:normAutofit/>
          </a:bodyPr>
          <a:lstStyle/>
          <a:p>
            <a:r>
              <a:rPr lang="ru-RU" dirty="0"/>
              <a:t>Если мы рассмотрим ЧТО-ТО… (объект).</a:t>
            </a:r>
          </a:p>
          <a:p>
            <a:r>
              <a:rPr lang="ru-RU" dirty="0"/>
              <a:t>Это ЧТО-ТО для чего-то… (функция объекта).</a:t>
            </a:r>
          </a:p>
          <a:p>
            <a:r>
              <a:rPr lang="ru-RU" dirty="0"/>
              <a:t>Это ЧТО-ТО часть чего-то… (подсистема объекта).</a:t>
            </a:r>
          </a:p>
          <a:p>
            <a:r>
              <a:rPr lang="ru-RU" dirty="0"/>
              <a:t>Это ЧТО-ТО из чего-то… (надсистема объекта).</a:t>
            </a:r>
          </a:p>
          <a:p>
            <a:r>
              <a:rPr lang="ru-RU" dirty="0"/>
              <a:t>Чем-то было раньше ЧТО-ТО… (прошлое объекта).</a:t>
            </a:r>
          </a:p>
          <a:p>
            <a:r>
              <a:rPr lang="ru-RU" dirty="0"/>
              <a:t>Что-то будет с этим ЧТО-ТО… (будущее объекта).</a:t>
            </a:r>
          </a:p>
          <a:p>
            <a:r>
              <a:rPr lang="ru-RU" dirty="0"/>
              <a:t>ЧТО-ТО ты теперь возьми</a:t>
            </a:r>
          </a:p>
          <a:p>
            <a:r>
              <a:rPr lang="ru-RU" dirty="0"/>
              <a:t>На экранах рассмотри.</a:t>
            </a:r>
          </a:p>
          <a:p>
            <a:pPr marL="109728" indent="0">
              <a:buNone/>
            </a:pPr>
            <a:r>
              <a:rPr lang="ru-RU" dirty="0"/>
              <a:t>                                                   М.С. </a:t>
            </a:r>
            <a:r>
              <a:rPr lang="ru-RU" dirty="0" err="1"/>
              <a:t>Гафитулин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7364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Закрой глаза и делай как 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Sveta\Desktop\Рисунок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44824"/>
            <a:ext cx="6035040" cy="452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5310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Играем в «Да-</a:t>
            </a:r>
            <a:r>
              <a:rPr lang="ru-RU" dirty="0" err="1" smtClean="0"/>
              <a:t>нетку</a:t>
            </a:r>
            <a:r>
              <a:rPr lang="ru-RU" dirty="0" smtClean="0"/>
              <a:t>»</a:t>
            </a:r>
            <a:br>
              <a:rPr lang="ru-RU" dirty="0" smtClean="0"/>
            </a:br>
            <a:r>
              <a:rPr lang="ru-RU" dirty="0" smtClean="0"/>
              <a:t>Думай, говори и угадывай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Sveta\Desktop\Рисунок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00808"/>
            <a:ext cx="6321552" cy="4736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1174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pPr algn="ctr"/>
            <a:r>
              <a:rPr lang="ru-RU" dirty="0" smtClean="0"/>
              <a:t>Нарисуй и расскажи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Sveta\Desktop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4"/>
            <a:ext cx="6035040" cy="452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492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239000" cy="12241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Методы и приемы работы со сказками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7239000" cy="4846320"/>
          </a:xfrm>
        </p:spPr>
        <p:txBody>
          <a:bodyPr>
            <a:normAutofit/>
          </a:bodyPr>
          <a:lstStyle/>
          <a:p>
            <a:r>
              <a:rPr lang="ru-RU" dirty="0" smtClean="0"/>
              <a:t>Знакомые герои в новых обстоятельствах</a:t>
            </a:r>
          </a:p>
          <a:p>
            <a:r>
              <a:rPr lang="ru-RU" dirty="0" smtClean="0"/>
              <a:t>Сказки из стишков, загадок, пословиц, считалок, фразеологизмов, задачек </a:t>
            </a:r>
          </a:p>
          <a:p>
            <a:r>
              <a:rPr lang="ru-RU" dirty="0" smtClean="0"/>
              <a:t>Сказки из фантастических явлений</a:t>
            </a:r>
          </a:p>
          <a:p>
            <a:r>
              <a:rPr lang="ru-RU" dirty="0" smtClean="0"/>
              <a:t>Сказки из мусора</a:t>
            </a:r>
          </a:p>
          <a:p>
            <a:r>
              <a:rPr lang="ru-RU" dirty="0" smtClean="0"/>
              <a:t>Сказки из «живых» капель и  клякс</a:t>
            </a:r>
          </a:p>
          <a:p>
            <a:r>
              <a:rPr lang="ru-RU" dirty="0" smtClean="0"/>
              <a:t>Сказки о чудищах</a:t>
            </a:r>
          </a:p>
          <a:p>
            <a:r>
              <a:rPr lang="ru-RU" dirty="0" smtClean="0"/>
              <a:t>«Перевирание сказок»</a:t>
            </a:r>
          </a:p>
          <a:p>
            <a:r>
              <a:rPr lang="ru-RU" dirty="0" smtClean="0"/>
              <a:t>Сказки «наоборот»</a:t>
            </a:r>
          </a:p>
          <a:p>
            <a:r>
              <a:rPr lang="ru-RU" dirty="0" smtClean="0"/>
              <a:t>Бином фантазии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244743"/>
            <a:ext cx="190500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7945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Электронные ресурсы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hlinkClick r:id="rId2"/>
              </a:rPr>
              <a:t>ТРИЗ в системе дошкольного образования</a:t>
            </a:r>
            <a:endParaRPr lang="ru-RU" dirty="0"/>
          </a:p>
          <a:p>
            <a:r>
              <a:rPr lang="ru-RU" dirty="0">
                <a:hlinkClick r:id="rId3"/>
              </a:rPr>
              <a:t>ТРИЗ в музыкальном воспитании</a:t>
            </a:r>
            <a:endParaRPr lang="ru-RU" dirty="0"/>
          </a:p>
          <a:p>
            <a:r>
              <a:rPr lang="ru-RU" dirty="0">
                <a:hlinkClick r:id="rId4"/>
              </a:rPr>
              <a:t>Занятия с элементами ТРИЗ и РТВ</a:t>
            </a:r>
            <a:endParaRPr lang="ru-RU" dirty="0"/>
          </a:p>
          <a:p>
            <a:r>
              <a:rPr lang="ru-RU" dirty="0">
                <a:hlinkClick r:id="rId5"/>
              </a:rPr>
              <a:t>Конспекты занятий с использованием теории решения изобретательских задач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5223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88840"/>
            <a:ext cx="7242048" cy="1368152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9316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/>
          </a:bodyPr>
          <a:lstStyle/>
          <a:p>
            <a:r>
              <a:rPr lang="ru-RU" sz="2800" dirty="0" err="1"/>
              <a:t>гиперактивный</a:t>
            </a:r>
            <a:r>
              <a:rPr lang="ru-RU" sz="2800" dirty="0"/>
              <a:t> </a:t>
            </a:r>
            <a:r>
              <a:rPr lang="ru-RU" sz="2800" dirty="0" smtClean="0"/>
              <a:t>ребенок …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7239000" cy="511496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постоянно </a:t>
            </a:r>
            <a:r>
              <a:rPr lang="ru-RU" dirty="0"/>
              <a:t>активен, импульсивен, </a:t>
            </a:r>
            <a:r>
              <a:rPr lang="ru-RU" dirty="0" smtClean="0"/>
              <a:t>его </a:t>
            </a:r>
            <a:r>
              <a:rPr lang="ru-RU" dirty="0"/>
              <a:t>движения могут быть </a:t>
            </a:r>
            <a:r>
              <a:rPr lang="ru-RU" dirty="0" smtClean="0"/>
              <a:t>хаотичными,</a:t>
            </a:r>
          </a:p>
          <a:p>
            <a:r>
              <a:rPr lang="ru-RU" dirty="0" smtClean="0"/>
              <a:t>он </a:t>
            </a:r>
            <a:r>
              <a:rPr lang="ru-RU" dirty="0"/>
              <a:t>постоянно ерзает на стуле, много говорит</a:t>
            </a:r>
            <a:r>
              <a:rPr lang="ru-RU" dirty="0" smtClean="0"/>
              <a:t>,</a:t>
            </a:r>
          </a:p>
          <a:p>
            <a:r>
              <a:rPr lang="ru-RU" dirty="0" smtClean="0"/>
              <a:t>часто </a:t>
            </a:r>
            <a:r>
              <a:rPr lang="ru-RU" dirty="0"/>
              <a:t>не доводит до конца начатое дело, забывает о поручениях, </a:t>
            </a:r>
            <a:endParaRPr lang="ru-RU" dirty="0" smtClean="0"/>
          </a:p>
          <a:p>
            <a:r>
              <a:rPr lang="ru-RU" dirty="0" smtClean="0"/>
              <a:t>ненавидит </a:t>
            </a:r>
            <a:r>
              <a:rPr lang="ru-RU" dirty="0"/>
              <a:t>скучные и длинные задания и не в состоянии их </a:t>
            </a:r>
            <a:r>
              <a:rPr lang="ru-RU" dirty="0" smtClean="0"/>
              <a:t>выполнить</a:t>
            </a:r>
            <a:r>
              <a:rPr lang="ru-RU" dirty="0"/>
              <a:t>,</a:t>
            </a:r>
            <a:r>
              <a:rPr lang="ru-RU" dirty="0" smtClean="0"/>
              <a:t> </a:t>
            </a:r>
          </a:p>
          <a:p>
            <a:r>
              <a:rPr lang="ru-RU" dirty="0"/>
              <a:t>е</a:t>
            </a:r>
            <a:r>
              <a:rPr lang="ru-RU" dirty="0" smtClean="0"/>
              <a:t>му </a:t>
            </a:r>
            <a:r>
              <a:rPr lang="ru-RU" dirty="0"/>
              <a:t>трудно быть последовательным и долго удерживать внимание на чем-то </a:t>
            </a:r>
            <a:r>
              <a:rPr lang="ru-RU" dirty="0" smtClean="0"/>
              <a:t>одном, </a:t>
            </a:r>
          </a:p>
          <a:p>
            <a:r>
              <a:rPr lang="ru-RU" dirty="0" smtClean="0"/>
              <a:t>он </a:t>
            </a:r>
            <a:r>
              <a:rPr lang="ru-RU" dirty="0"/>
              <a:t>перебивает собеседников в разговоре, отвечает не </a:t>
            </a:r>
            <a:r>
              <a:rPr lang="ru-RU" dirty="0" smtClean="0"/>
              <a:t>дослушав, </a:t>
            </a:r>
          </a:p>
          <a:p>
            <a:r>
              <a:rPr lang="ru-RU" dirty="0" smtClean="0"/>
              <a:t>не </a:t>
            </a:r>
            <a:r>
              <a:rPr lang="ru-RU" dirty="0"/>
              <a:t>способен долго контролировать свое поведение и подчинять его правилам.</a:t>
            </a:r>
          </a:p>
        </p:txBody>
      </p:sp>
    </p:spTree>
    <p:extLst>
      <p:ext uri="{BB962C8B-B14F-4D97-AF65-F5344CB8AC3E}">
        <p14:creationId xmlns:p14="http://schemas.microsoft.com/office/powerpoint/2010/main" val="3670430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3200" dirty="0" smtClean="0"/>
              <a:t>Психологические приемы оптимизации познавательной деятельности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Сокращение учебной нагрузки на ребенка.</a:t>
            </a:r>
          </a:p>
          <a:p>
            <a:r>
              <a:rPr lang="ru-RU" dirty="0" smtClean="0"/>
              <a:t>Наиболее эффективное время обучения – первая половина дня, либо после дневного сна.</a:t>
            </a:r>
          </a:p>
          <a:p>
            <a:r>
              <a:rPr lang="ru-RU" dirty="0" smtClean="0"/>
              <a:t>Делить занятие на непродолжительные периоды со сменой видов деятельности. Хорошо, если все этапы занятия для ребенка предсказуемы.</a:t>
            </a:r>
            <a:endParaRPr lang="ru-RU" dirty="0"/>
          </a:p>
          <a:p>
            <a:r>
              <a:rPr lang="ru-RU" dirty="0"/>
              <a:t>Быть </a:t>
            </a:r>
            <a:r>
              <a:rPr lang="ru-RU" dirty="0" smtClean="0"/>
              <a:t>эмоциональным</a:t>
            </a:r>
            <a:r>
              <a:rPr lang="ru-RU" dirty="0"/>
              <a:t>, экспрессивным педагогом.</a:t>
            </a:r>
          </a:p>
          <a:p>
            <a:r>
              <a:rPr lang="ru-RU" dirty="0"/>
              <a:t>Снизить требования к аккуратности в начале работы, чтобы сформировать чувство успеха.</a:t>
            </a:r>
          </a:p>
          <a:p>
            <a:r>
              <a:rPr lang="ru-RU" dirty="0" smtClean="0"/>
              <a:t>Использовать </a:t>
            </a:r>
            <a:r>
              <a:rPr lang="ru-RU" dirty="0"/>
              <a:t>тактильный контакт (элементы массажа, прикосновения, поглаживания).</a:t>
            </a:r>
          </a:p>
          <a:p>
            <a:r>
              <a:rPr lang="ru-RU" dirty="0"/>
              <a:t>Договариваться с ребёнком о тех или иных действиях заранее.</a:t>
            </a:r>
          </a:p>
          <a:p>
            <a:r>
              <a:rPr lang="ru-RU" dirty="0" smtClean="0"/>
              <a:t>Давать </a:t>
            </a:r>
            <a:r>
              <a:rPr lang="ru-RU" dirty="0"/>
              <a:t>короткие, четкие и конкретные инструкции.</a:t>
            </a:r>
          </a:p>
          <a:p>
            <a:r>
              <a:rPr lang="ru-RU" dirty="0"/>
              <a:t>Использовать гибкую систему поощрений и наказаний.</a:t>
            </a:r>
          </a:p>
          <a:p>
            <a:r>
              <a:rPr lang="ru-RU" dirty="0"/>
              <a:t>Поощрять ребёнка сразу же, не откладывая на будущее.</a:t>
            </a:r>
          </a:p>
          <a:p>
            <a:r>
              <a:rPr lang="ru-RU" dirty="0"/>
              <a:t>Предоставить ребёнку свободу выбора.</a:t>
            </a:r>
          </a:p>
          <a:p>
            <a:r>
              <a:rPr lang="ru-RU" dirty="0" smtClean="0"/>
              <a:t>Сохранение спокойствия при любых обстоятельствах.</a:t>
            </a:r>
          </a:p>
          <a:p>
            <a:r>
              <a:rPr lang="ru-RU" dirty="0" smtClean="0"/>
              <a:t>Предоставление минимальных обязанностей во время проведения занятий.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4924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Развитие навыков </a:t>
            </a:r>
            <a:r>
              <a:rPr lang="ru-RU" dirty="0" err="1" smtClean="0"/>
              <a:t>артикулирования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Максимальное задействование тактильного и двигательного анализаторов:</a:t>
            </a:r>
          </a:p>
          <a:p>
            <a:r>
              <a:rPr lang="ru-RU" dirty="0" smtClean="0"/>
              <a:t>Соотнесение движений языка с показом рукой или другой частью тела (артикуляционная гимнастика с имитацией движения рукой или пальцами)</a:t>
            </a:r>
          </a:p>
          <a:p>
            <a:r>
              <a:rPr lang="ru-RU" dirty="0" smtClean="0"/>
              <a:t>Ощущение горячей-холодной воздушной струи</a:t>
            </a:r>
          </a:p>
          <a:p>
            <a:r>
              <a:rPr lang="ru-RU" dirty="0" smtClean="0"/>
              <a:t>Проговаривание тренируемых звуков совместно с выкладыванием предметов или их рисованием, отрыванием липучек и др.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4464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Направления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1. Обучение приёмам </a:t>
            </a:r>
            <a:r>
              <a:rPr lang="ru-RU" dirty="0" err="1"/>
              <a:t>саморегуляции</a:t>
            </a:r>
            <a:r>
              <a:rPr lang="ru-RU" dirty="0"/>
              <a:t> через использование </a:t>
            </a:r>
            <a:r>
              <a:rPr lang="ru-RU" dirty="0" smtClean="0"/>
              <a:t>релаксаций.</a:t>
            </a:r>
          </a:p>
          <a:p>
            <a:r>
              <a:rPr lang="ru-RU" dirty="0" smtClean="0"/>
              <a:t>2. </a:t>
            </a:r>
            <a:r>
              <a:rPr lang="ru-RU" dirty="0"/>
              <a:t>Игры для развития быстроты реакции, координации движений. </a:t>
            </a:r>
            <a:endParaRPr lang="ru-RU" dirty="0" smtClean="0"/>
          </a:p>
          <a:p>
            <a:r>
              <a:rPr lang="ru-RU" dirty="0" smtClean="0"/>
              <a:t>3. </a:t>
            </a:r>
            <a:r>
              <a:rPr lang="ru-RU" dirty="0"/>
              <a:t>Игры для развития тактильного взаимодействия. </a:t>
            </a:r>
            <a:endParaRPr lang="ru-RU" dirty="0" smtClean="0"/>
          </a:p>
          <a:p>
            <a:r>
              <a:rPr lang="ru-RU" dirty="0" smtClean="0"/>
              <a:t>4. </a:t>
            </a:r>
            <a:r>
              <a:rPr lang="ru-RU" dirty="0"/>
              <a:t>Пальчиковые </a:t>
            </a:r>
            <a:r>
              <a:rPr lang="ru-RU" dirty="0" smtClean="0"/>
              <a:t>игры, обучение самомассажу </a:t>
            </a:r>
          </a:p>
          <a:p>
            <a:r>
              <a:rPr lang="ru-RU" dirty="0" smtClean="0"/>
              <a:t>5. </a:t>
            </a:r>
            <a:r>
              <a:rPr lang="ru-RU" dirty="0" err="1"/>
              <a:t>Психогимнастические</a:t>
            </a:r>
            <a:r>
              <a:rPr lang="ru-RU" dirty="0"/>
              <a:t> этюды для обучения пониманию и выражению эмоционального состояния.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9404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развитие навыков </a:t>
            </a:r>
            <a:r>
              <a:rPr lang="ru-RU" dirty="0"/>
              <a:t>волевой регуляции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3200" dirty="0" smtClean="0"/>
              <a:t>Игра: Молчу </a:t>
            </a:r>
            <a:r>
              <a:rPr lang="ru-RU" sz="3200" dirty="0"/>
              <a:t>- шепчу - кричу. </a:t>
            </a:r>
            <a:endParaRPr lang="ru-RU" sz="3200" dirty="0" smtClean="0"/>
          </a:p>
          <a:p>
            <a:pPr fontAlgn="base"/>
            <a:r>
              <a:rPr lang="ru-RU" sz="3200" dirty="0" smtClean="0"/>
              <a:t>Игра: Говори по сигналу</a:t>
            </a:r>
          </a:p>
          <a:p>
            <a:pPr fontAlgn="base"/>
            <a:r>
              <a:rPr lang="ru-RU" sz="3200" dirty="0" smtClean="0"/>
              <a:t>Игра: Царевна </a:t>
            </a:r>
            <a:r>
              <a:rPr lang="ru-RU" sz="3200" dirty="0" err="1" smtClean="0"/>
              <a:t>Несмеяна</a:t>
            </a:r>
            <a:endParaRPr lang="ru-RU" sz="3200" dirty="0" smtClean="0"/>
          </a:p>
          <a:p>
            <a:pPr fontAlgn="base"/>
            <a:r>
              <a:rPr lang="ru-RU" sz="3200" dirty="0" smtClean="0"/>
              <a:t>Игра: Замри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128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Снятие мышечного и эмоционального напряжения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Игра: Прикосновение</a:t>
            </a:r>
          </a:p>
          <a:p>
            <a:r>
              <a:rPr lang="ru-RU" sz="2800" dirty="0"/>
              <a:t>Игра: Насос  и мяч</a:t>
            </a:r>
          </a:p>
          <a:p>
            <a:r>
              <a:rPr lang="ru-RU" sz="2800" dirty="0" smtClean="0"/>
              <a:t>Игра: Маленькая птичка</a:t>
            </a:r>
          </a:p>
          <a:p>
            <a:r>
              <a:rPr lang="ru-RU" sz="2800" dirty="0" smtClean="0"/>
              <a:t>Игра: Солдат и тряпичная кукла</a:t>
            </a:r>
          </a:p>
          <a:p>
            <a:r>
              <a:rPr lang="ru-RU" sz="2800" dirty="0" smtClean="0"/>
              <a:t>Игра: Шалтай-Болтай</a:t>
            </a:r>
          </a:p>
          <a:p>
            <a:r>
              <a:rPr lang="ru-RU" sz="2800" dirty="0" smtClean="0"/>
              <a:t>Игра: Мой хороший попугай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13984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Развитие внимания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Игра: Все наоборот</a:t>
            </a:r>
          </a:p>
          <a:p>
            <a:r>
              <a:rPr lang="ru-RU" sz="2800" dirty="0" smtClean="0"/>
              <a:t>Игра: Только об одном</a:t>
            </a:r>
          </a:p>
          <a:p>
            <a:r>
              <a:rPr lang="ru-RU" sz="2800" dirty="0" smtClean="0"/>
              <a:t>Игра: Корректор</a:t>
            </a:r>
          </a:p>
          <a:p>
            <a:r>
              <a:rPr lang="ru-RU" sz="2800" dirty="0" smtClean="0"/>
              <a:t>Игра: Волшебные слова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06603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Активизация воображения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Метод мозгового штурма</a:t>
            </a:r>
          </a:p>
          <a:p>
            <a:r>
              <a:rPr lang="ru-RU" sz="2800" dirty="0"/>
              <a:t>Метод морфологического анализа</a:t>
            </a:r>
          </a:p>
          <a:p>
            <a:r>
              <a:rPr lang="ru-RU" sz="2800" dirty="0" smtClean="0"/>
              <a:t>Метод </a:t>
            </a:r>
            <a:r>
              <a:rPr lang="ru-RU" sz="2800" dirty="0"/>
              <a:t>аналогий</a:t>
            </a:r>
          </a:p>
          <a:p>
            <a:r>
              <a:rPr lang="ru-RU" sz="2800" dirty="0" smtClean="0"/>
              <a:t>Метод фокальных объектов</a:t>
            </a:r>
            <a:endParaRPr lang="ru-RU" sz="2800" dirty="0"/>
          </a:p>
          <a:p>
            <a:r>
              <a:rPr lang="ru-RU" sz="2800" dirty="0" smtClean="0"/>
              <a:t>Метод </a:t>
            </a:r>
            <a:r>
              <a:rPr lang="ru-RU" sz="2800" dirty="0"/>
              <a:t>каталога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47331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1765</TotalTime>
  <Words>579</Words>
  <Application>Microsoft Office PowerPoint</Application>
  <PresentationFormat>Экран (4:3)</PresentationFormat>
  <Paragraphs>89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Изящная</vt:lpstr>
      <vt:lpstr>Методы и приемы коррекции речевых нарушений у детей с СДВГ</vt:lpstr>
      <vt:lpstr>гиперактивный ребенок …</vt:lpstr>
      <vt:lpstr>Психологические приемы оптимизации познавательной деятельности</vt:lpstr>
      <vt:lpstr>Развитие навыков артикулирования</vt:lpstr>
      <vt:lpstr>Направления работы</vt:lpstr>
      <vt:lpstr>развитие навыков волевой регуляции</vt:lpstr>
      <vt:lpstr>Снятие мышечного и эмоционального напряжения</vt:lpstr>
      <vt:lpstr>Развитие внимания</vt:lpstr>
      <vt:lpstr>Активизация воображения</vt:lpstr>
      <vt:lpstr>Пятиэкранка</vt:lpstr>
      <vt:lpstr>Презентация PowerPoint</vt:lpstr>
      <vt:lpstr>Закрой глаза и делай как я</vt:lpstr>
      <vt:lpstr>Играем в «Да-нетку» Думай, говори и угадывай</vt:lpstr>
      <vt:lpstr>Нарисуй и расскажи</vt:lpstr>
      <vt:lpstr>Методы и приемы работы со сказками </vt:lpstr>
      <vt:lpstr>Электронные ресурсы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Логопедическая помощь  детям с СДВГ</dc:title>
  <dc:creator>Sveta</dc:creator>
  <cp:lastModifiedBy>Sveta</cp:lastModifiedBy>
  <cp:revision>30</cp:revision>
  <dcterms:created xsi:type="dcterms:W3CDTF">2014-04-01T14:19:27Z</dcterms:created>
  <dcterms:modified xsi:type="dcterms:W3CDTF">2014-04-03T03:41:59Z</dcterms:modified>
</cp:coreProperties>
</file>