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88" r:id="rId3"/>
    <p:sldId id="279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 autoAdjust="0"/>
    <p:restoredTop sz="94717" autoAdjust="0"/>
  </p:normalViewPr>
  <p:slideViewPr>
    <p:cSldViewPr>
      <p:cViewPr varScale="1">
        <p:scale>
          <a:sx n="101" d="100"/>
          <a:sy n="101" d="100"/>
        </p:scale>
        <p:origin x="-9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03C5-78CB-46D5-8199-58BEC8CEC183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3AD289-6EAC-48A2-984E-213EA4460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BC263-78B2-45B8-A33C-9191169295FF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1950-9CD2-42D3-BEFA-F14585032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B3A7C-0919-46C8-8408-A8BF080569CB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89D01-F3A3-4ADA-A3BD-4729ECEA5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D9259-F4CF-4DC3-BBA7-BE9ABA0CBE8F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01E4B-8AAD-4A09-8746-2450B5344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2F286-9808-41C4-8CF5-94707B108E2D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E71E1-9C76-4F7F-AE81-280389209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7E5C1-AFB0-4EF5-A9D5-E3E7E729397C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B28A7-DC4B-4A6E-A745-09215D974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7312-BC5E-4322-9A55-D4EED8EB6234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70048-CA39-4FF4-BE69-2D2472BDB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016BB-749C-4B8E-A249-543052E58BD6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6B30-9C61-426C-AFEE-F76C5C0EB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A94A4-7311-487D-8553-30DB3D6BCCE2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611D7-A4B7-4E20-9B86-EA454BF21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3A187-1D57-47F8-AE8C-C16BA4AD9814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79DC-ED28-4D5C-BE11-A7779E21A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3336-CB83-4592-AFC7-E705E7BCF2FA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4F519-436D-4EE0-B04C-5313132D5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25A51E-F993-4B6E-B102-750B191614D7}" type="datetimeFigureOut">
              <a:rPr lang="ru-RU"/>
              <a:pPr>
                <a:defRPr/>
              </a:pPr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4E571E7-49B6-4D8F-9B27-7430D6F90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5" r:id="rId2"/>
    <p:sldLayoutId id="2147483933" r:id="rId3"/>
    <p:sldLayoutId id="2147483926" r:id="rId4"/>
    <p:sldLayoutId id="2147483927" r:id="rId5"/>
    <p:sldLayoutId id="2147483928" r:id="rId6"/>
    <p:sldLayoutId id="2147483929" r:id="rId7"/>
    <p:sldLayoutId id="2147483934" r:id="rId8"/>
    <p:sldLayoutId id="2147483935" r:id="rId9"/>
    <p:sldLayoutId id="2147483930" r:id="rId10"/>
    <p:sldLayoutId id="21474839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571500"/>
            <a:ext cx="7772400" cy="142875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Государственное бюджетное образовательное учреждение для детей,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 нуждающихся в психолого-педагогической и медико-социальной помощи,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Центр диагностики и консультирования Санкт-Петербурга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22313" y="3143249"/>
            <a:ext cx="7772400" cy="2643190"/>
          </a:xfrm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Социализация детской агрессивности</a:t>
            </a: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Педагог-психолог Балакина Татьяна Юрьевна</a:t>
            </a:r>
            <a:endParaRPr lang="ru-RU" sz="20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047740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Агрессия – склонность к причинению другим морального и физического ущерба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3214710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Агрессивные действия у ребенка наблюдаются с первых дней жизни.  В первые годы агрессия может проявляться в приступах детского упрямства. Временами появляются вспышки злости  и гнева, которые сопровождаются импульсивными движениями,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кусанием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 драчливостью.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Полное отсутствие агрессивности может быть следствием некоторых нарушений развития.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722313" y="571480"/>
            <a:ext cx="7772400" cy="1500198"/>
          </a:xfrm>
        </p:spPr>
        <p:txBody>
          <a:bodyPr/>
          <a:lstStyle/>
          <a:p>
            <a:pPr algn="r"/>
            <a:r>
              <a:rPr lang="ru-RU" sz="2000" b="1" dirty="0" smtClean="0">
                <a:solidFill>
                  <a:srgbClr val="C00000"/>
                </a:solidFill>
              </a:rPr>
              <a:t>Трудных детей не бывает. Это мы делаем их трудными.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 smtClean="0">
                <a:solidFill>
                  <a:srgbClr val="C00000"/>
                </a:solidFill>
              </a:rPr>
              <a:t>Т.П.Хризман</a:t>
            </a:r>
            <a:r>
              <a:rPr lang="ru-RU" sz="2000" b="1" dirty="0" smtClean="0">
                <a:solidFill>
                  <a:srgbClr val="C00000"/>
                </a:solidFill>
              </a:rPr>
              <a:t> (</a:t>
            </a:r>
            <a:r>
              <a:rPr lang="ru-RU" sz="2000" b="1" dirty="0" err="1" smtClean="0">
                <a:solidFill>
                  <a:srgbClr val="C00000"/>
                </a:solidFill>
              </a:rPr>
              <a:t>нейропсихолог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786063"/>
            <a:ext cx="7772400" cy="3429000"/>
          </a:xfrm>
        </p:spPr>
        <p:txBody>
          <a:bodyPr/>
          <a:lstStyle/>
          <a:p>
            <a:pPr>
              <a:defRPr/>
            </a:pPr>
            <a:endParaRPr lang="ru-RU" sz="1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Шаг 1.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Демонстрируйте «модель поведения»!</a:t>
            </a:r>
          </a:p>
          <a:p>
            <a:pPr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Шаг 2.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Подключайтесь к  переживаниям ребенка!</a:t>
            </a:r>
          </a:p>
          <a:p>
            <a:pPr>
              <a:defRPr/>
            </a:pP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Шаг 3.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Формируйте умения управлять гневом!</a:t>
            </a:r>
          </a:p>
          <a:p>
            <a:pPr>
              <a:defRPr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0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976302"/>
          </a:xfrm>
        </p:spPr>
        <p:txBody>
          <a:bodyPr/>
          <a:lstStyle/>
          <a:p>
            <a:pPr algn="r"/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Техники элиминации психического напряжения</a:t>
            </a: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14686"/>
            <a:ext cx="7772400" cy="2857520"/>
          </a:xfrm>
        </p:spPr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Физическая нагрузка «одна на двоих»  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Перенос чувства гнева  на неопасные объекты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Психогимнастические упражнения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Методы творческого самовыражения (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арт-методы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Аутентичное движение (танец 5 ритмов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Габриэллы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Рот)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Приемы обретения самоконтроля </a:t>
            </a:r>
          </a:p>
          <a:p>
            <a:pPr lvl="0">
              <a:buFont typeface="Wingdings" pitchFamily="2" charset="2"/>
              <a:buChar char="ü"/>
            </a:pPr>
            <a:endParaRPr lang="ru-RU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ru-RU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04774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Методы сопровождения </a:t>
            </a:r>
            <a:b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агрессивного ребенка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14686"/>
            <a:ext cx="7772400" cy="292895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Игровая коррекция агрессивного поведения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Тематическая беседа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Проигрывание ситуаций с последующим анализом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Песочная терапия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Сказкотерапия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Мышечная релаксация Ж.Джекобсона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«Сказочные» техники релаксации </a:t>
            </a:r>
          </a:p>
          <a:p>
            <a:endParaRPr lang="ru-RU" sz="2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976302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Список литературы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28934"/>
            <a:ext cx="7772400" cy="30003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А.И.Копытин, Е.Е.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Свистовская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АРТ-терапия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детей и подростков. М.,2014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И.А.Фурманов, Н.В.Фурманова. Психология депривированного ребенка. М., 2013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Комплексное сопровождение детей дошкольного возраста. Под редакцией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Л.М.Шипициной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СПб., 2005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А.Л.Сиротюк, Синдром дефицита внимания с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гиперактивностью</a:t>
            </a:r>
            <a:r>
              <a:rPr lang="ru-RU" sz="200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М.,2002. </a:t>
            </a:r>
            <a:endParaRPr lang="ru-RU" sz="20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ru-RU" sz="20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1254</TotalTime>
  <Words>222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Государственное бюджетное образовательное учреждение для детей,  нуждающихся в психолого-педагогической и медико-социальной помощи,  Центр диагностики и консультирования Санкт-Петербурга  </vt:lpstr>
      <vt:lpstr>Агрессия – склонность к причинению другим морального и физического ущерба</vt:lpstr>
      <vt:lpstr>Трудных детей не бывает. Это мы делаем их трудными. Т.П.Хризман (нейропсихолог)  </vt:lpstr>
      <vt:lpstr>Техники элиминации психического напряжения</vt:lpstr>
      <vt:lpstr>Методы сопровождения     агрессивного ребенка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140</cp:revision>
  <dcterms:created xsi:type="dcterms:W3CDTF">2014-02-15T05:18:25Z</dcterms:created>
  <dcterms:modified xsi:type="dcterms:W3CDTF">2014-04-02T17:42:47Z</dcterms:modified>
</cp:coreProperties>
</file>